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640" r:id="rId4"/>
    <p:sldId id="259" r:id="rId5"/>
    <p:sldId id="260" r:id="rId6"/>
    <p:sldId id="261" r:id="rId7"/>
    <p:sldId id="262" r:id="rId8"/>
    <p:sldId id="297" r:id="rId9"/>
    <p:sldId id="566" r:id="rId10"/>
    <p:sldId id="620" r:id="rId11"/>
    <p:sldId id="641" r:id="rId12"/>
    <p:sldId id="642" r:id="rId13"/>
    <p:sldId id="651" r:id="rId14"/>
    <p:sldId id="652" r:id="rId15"/>
    <p:sldId id="648" r:id="rId16"/>
    <p:sldId id="585" r:id="rId17"/>
    <p:sldId id="407" r:id="rId18"/>
    <p:sldId id="417" r:id="rId19"/>
    <p:sldId id="281" r:id="rId20"/>
    <p:sldId id="275" r:id="rId21"/>
    <p:sldId id="276" r:id="rId22"/>
    <p:sldId id="277" r:id="rId23"/>
    <p:sldId id="278" r:id="rId24"/>
    <p:sldId id="283" r:id="rId25"/>
    <p:sldId id="284" r:id="rId26"/>
    <p:sldId id="309" r:id="rId27"/>
    <p:sldId id="310" r:id="rId28"/>
    <p:sldId id="288" r:id="rId29"/>
    <p:sldId id="289" r:id="rId30"/>
    <p:sldId id="581" r:id="rId31"/>
    <p:sldId id="312" r:id="rId32"/>
    <p:sldId id="313" r:id="rId33"/>
    <p:sldId id="31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07/04/2022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8015" y="5943600"/>
            <a:ext cx="7632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06 Ramadan 1443 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08 April 2022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60" y="445027"/>
            <a:ext cx="1159058" cy="13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53" y="1806714"/>
            <a:ext cx="8836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Jabatan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al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hwal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gama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erengganu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nard MT Condensed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556520"/>
            <a:ext cx="4343400" cy="720080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13 / 2022</a:t>
            </a:r>
            <a:endParaRPr lang="en-US" sz="1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505200"/>
            <a:ext cx="8382000" cy="2308324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BERPUASALAH DENGAN SELURUH ANGGOTA</a:t>
            </a:r>
          </a:p>
        </p:txBody>
      </p:sp>
    </p:spTree>
    <p:extLst>
      <p:ext uri="{BB962C8B-B14F-4D97-AF65-F5344CB8AC3E}">
        <p14:creationId xmlns:p14="http://schemas.microsoft.com/office/powerpoint/2010/main" val="3902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0500" y="76200"/>
            <a:ext cx="883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 Imam al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Ghazali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dalam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kitab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“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Ihya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’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Ulumiddin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”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membuat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satu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huraian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tentang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adab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berpuasa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90500" y="12954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Pertama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295400"/>
            <a:ext cx="6934200" cy="2246769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Menunduk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pandangan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menahannya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terlalu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bebas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melihat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dikutuk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dibenci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syara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Begitu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juga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melihat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boleh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mengganggu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tumpuan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hati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atau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melalikan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mengingati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Allah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52400" y="37338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3100" y="3733800"/>
            <a:ext cx="6934200" cy="2893100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Menjaga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lidah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daripada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kata-kata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kosong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mengumpat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mengadu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domba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perkataan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keji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kekasaran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perbalahan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perdebatan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tidak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berfaedah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Sebaliknya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hendaklah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mendidik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lidahnya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agar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lebih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banyak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berdiam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memperbanyakan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sebutan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zikir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Allah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membaca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 Quran.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Inilah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puasa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lidah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7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0500" y="76200"/>
            <a:ext cx="883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 Imam al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Ghazali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dalam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kitab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“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Ihya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’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Ulumiddin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”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membuat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satu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huraian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tentang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adab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berpuasa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90500" y="12954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Ketiga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219200"/>
            <a:ext cx="6934200" cy="2015936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Mencegah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telinga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daripada</a:t>
            </a: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menumpukan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pendengaran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dibenci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syara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’.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Kerana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kaedahnya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ialah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semua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haram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mempertuturkannya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haram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jugalah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mendengarnya</a:t>
            </a:r>
            <a:endParaRPr lang="en-US" sz="2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52400" y="3381495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Keempat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3100" y="3352800"/>
            <a:ext cx="6934200" cy="3416320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Mencegah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anggota-anggota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lain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pelakuan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dosa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makruh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terutamanya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tangan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kaki.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Perut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pula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hendaklah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dicegah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syubhat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waktu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berbuka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Tiada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makna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jika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berpuasa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menahan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makanan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halal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kemudian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berbuka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makanan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haram.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Perumpamaan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perbuatan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seperti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seorang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membina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sebuah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bangunan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namun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kemudiannya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meruntuhkan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satu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kota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1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53481" y="152400"/>
            <a:ext cx="8585145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Muhammad SAW 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1" y="990600"/>
            <a:ext cx="8818834" cy="1754326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رُبَّ صَائِمٍ لَيْسَ لَهُ مِنْ صِيَامِهِ إِلَّا الْجُوعُ،</a:t>
            </a:r>
          </a:p>
          <a:p>
            <a:pPr algn="ctr"/>
            <a:r>
              <a:rPr lang="ar-S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وَرُبَّ قَائِمٍ لَيْسَ لَهُ مِنْ قِيَامِهِ إِلَّا السَّهَرُ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053" y="2832080"/>
            <a:ext cx="8381999" cy="3416320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Berapa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ramai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mereka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berpuasa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sedangkan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faedah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puasanya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selain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lapar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Berapa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ramai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orang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berqiamullail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menghidupkan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malam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sedangkan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faedah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qiamullailnya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selain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letih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berjaga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6324600"/>
            <a:ext cx="3971536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(Hadith </a:t>
            </a:r>
            <a:r>
              <a:rPr lang="en-US" b="1" dirty="0" err="1">
                <a:solidFill>
                  <a:srgbClr val="7030A0"/>
                </a:solidFill>
              </a:rPr>
              <a:t>riwayat</a:t>
            </a:r>
            <a:r>
              <a:rPr lang="en-US" b="1" dirty="0">
                <a:solidFill>
                  <a:srgbClr val="7030A0"/>
                </a:solidFill>
              </a:rPr>
              <a:t> Ahmad </a:t>
            </a:r>
            <a:r>
              <a:rPr lang="en-US" b="1" dirty="0" err="1">
                <a:solidFill>
                  <a:srgbClr val="7030A0"/>
                </a:solidFill>
              </a:rPr>
              <a:t>dan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Ibn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Majah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5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1752600" y="140970"/>
            <a:ext cx="6477000" cy="123063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Hakikat Puasa </a:t>
            </a:r>
          </a:p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Sebenar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62000" y="2152650"/>
            <a:ext cx="7848600" cy="347787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Bukan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setakat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menahan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diri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dari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makan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minum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bahkan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mengawal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seluruh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anggota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dari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pelakuan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dosa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perkara</a:t>
            </a:r>
            <a:r>
              <a:rPr 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yang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sia-sia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1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866909" cy="600164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 puasa kami, puasa yang penuh keimanan dan keikhlasan. Kurniakanlah taufik-Mu agar kami memperolehi kebaikan Lailatul Qadr dan kesejahteraannya. Anugerahkanlah ketaqwaan kepada jiwa-jiwa kami. Sucikanlah jiwa ini, kerana sesungguhnya Engkaulah sebaik-baik Yang menyucikannya dan Engkaulah jua sebaik-baik Penolong dan Pelindungnya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jadikanlah al-Quran sebagai penghidup hati kami, cahaya penerang dada kami, penyingkap kesedihan kami dan penghilang kerisauan kami. Bantulah kami untuk mengingati-Mu, mensyukuri akan nikmat-Mu dan menunaikan seelok-elok ibadat kepada-Mu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terimalah doa, solat, zakat, puasa dan segala ibadat kami. Sempurnakanlah segala kekurangan kami. Kurniakanlah keampunan taubat terhadap kesilapan kami. Sesungguhnya Engkaulah Tuhan Yang Maha Menerima taubat lagi Maha Pengasihani.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305800" cy="1846659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7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أنْ لاَ إلَهَ إلا اللهُ وَحْدَهُ لا شَرِيكَ لَه، وَأَشْهَدُ أَنَّ مُحَمَّدًا عَبْدُهُ </a:t>
            </a:r>
            <a:r>
              <a:rPr lang="ar-SA" sz="57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وَرَسُولُه</a:t>
            </a:r>
            <a:endParaRPr lang="ar-SA" sz="57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8305800" cy="3108543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الله.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85" y="990600"/>
            <a:ext cx="8915400" cy="1754326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اَللَّهُمَّ صَلِّ وَسَلِّمْ وَبَارِكْ عَلَى نَبِيِّنَا مُحَمَّدٍ،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أَلِهِ وَأَصْحَابِهِ وَمَنْ تَبِعَهُمْ بِإِحْسَانٍ إِلَى يَوْمِ الدِّيْنِ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534400" cy="353943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153400" cy="2062103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</a:t>
            </a:r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</a:t>
            </a:r>
            <a:endParaRPr lang="en-US" sz="7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وَتَدَبَّرُوْا  قَوْلَهُ تَعَالَى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: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</a:p>
          <a:p>
            <a:pPr algn="ctr" rtl="1"/>
            <a:r>
              <a:rPr lang="ar-SA" sz="2800" b="1" dirty="0">
                <a:solidFill>
                  <a:srgbClr val="C00000"/>
                </a:solidFill>
              </a:rPr>
              <a:t>يَا أَيُّهَا الَّذِينَ آَمَنُوا اتَّقُوا اللَّهَ حَقَّ تُقَاتِهِ وَلَا تَمُوتُنَّ إِلَّا وَأَنْتُمْ مُسْلِمُونَ </a:t>
            </a:r>
            <a:r>
              <a:rPr lang="ar-SA" sz="28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ms-MY" sz="28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66170"/>
            <a:ext cx="8839200" cy="3293209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! Saya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tuan-tuan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saya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Dengarlah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bermaksud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s-ES" sz="24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24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sekali-kali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s-ES" sz="2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Islam”.</a:t>
            </a:r>
            <a:endParaRPr lang="en-US" sz="24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981200"/>
            <a:ext cx="487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819399"/>
            <a:ext cx="2743200" cy="1200329"/>
          </a:xfrm>
          <a:prstGeom prst="rect">
            <a:avLst/>
          </a:prstGeom>
          <a:solidFill>
            <a:srgbClr val="00206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April 2022</a:t>
            </a:r>
          </a:p>
          <a:p>
            <a:pPr algn="ctr"/>
            <a:r>
              <a:rPr lang="fi-FI" sz="2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BERKLEY" pitchFamily="2" charset="0"/>
              </a:rPr>
              <a:t>Bersamaan</a:t>
            </a:r>
            <a:endParaRPr lang="fi-FI" sz="24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BERKLEY" pitchFamily="2" charset="0"/>
            </a:endParaRPr>
          </a:p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06 Ramadan 1443</a:t>
            </a:r>
            <a:endParaRPr lang="fi-FI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495800"/>
            <a:ext cx="8915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sv-SE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“ Berpuasalah </a:t>
            </a:r>
            <a:r>
              <a:rPr lang="sv-SE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dengan Seluruh </a:t>
            </a:r>
            <a:r>
              <a:rPr lang="sv-SE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Anggota ”</a:t>
            </a:r>
            <a:endParaRPr lang="fi-FI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533400"/>
            <a:ext cx="4495800" cy="1447800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ADAB BERPUASA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2362200"/>
            <a:ext cx="7499430" cy="2971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Menjaga </a:t>
            </a:r>
            <a:r>
              <a:rPr lang="sv-SE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seluruh anggota dari melakukan dosa dan perkara yang </a:t>
            </a:r>
            <a:r>
              <a:rPr lang="sv-SE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sia-sia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53481" y="152400"/>
            <a:ext cx="8585145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Muhammad SAW 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1" y="1217474"/>
            <a:ext cx="8818834" cy="1754326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مَنْ لَمْ يَدَعْ قَوْلَ الزُّورِ وَالعَمَلَ بِهِ </a:t>
            </a:r>
            <a:endParaRPr lang="en-US" sz="5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فَلَيْسَ </a:t>
            </a:r>
            <a:r>
              <a:rPr lang="ar-S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للهِ حَاجَةٌ في أنْ يَدَعَ طَعَامَهُ وَشَرَابَهُ </a:t>
            </a:r>
            <a:endParaRPr lang="en-US" sz="5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76600"/>
            <a:ext cx="8305800" cy="2862322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Sesiapa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tidak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meninggalkan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percakapan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bohong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berterusan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perlakuan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tersebut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tidak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nilai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disisi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meninggalkan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minumnya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itu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6324600"/>
            <a:ext cx="2041521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r>
              <a:rPr lang="ms-MY" b="1" dirty="0">
                <a:solidFill>
                  <a:srgbClr val="7030A0"/>
                </a:solidFill>
              </a:rPr>
              <a:t> </a:t>
            </a:r>
            <a:r>
              <a:rPr lang="ms-MY" b="1" dirty="0" smtClean="0">
                <a:solidFill>
                  <a:srgbClr val="7030A0"/>
                </a:solidFill>
              </a:rPr>
              <a:t>( </a:t>
            </a:r>
            <a:r>
              <a:rPr lang="ms-MY" b="1" smtClean="0">
                <a:solidFill>
                  <a:srgbClr val="7030A0"/>
                </a:solidFill>
              </a:rPr>
              <a:t>Riwayat </a:t>
            </a:r>
            <a:r>
              <a:rPr lang="ms-MY" b="1" smtClean="0">
                <a:solidFill>
                  <a:srgbClr val="7030A0"/>
                </a:solidFill>
              </a:rPr>
              <a:t>Bukhari </a:t>
            </a:r>
            <a:r>
              <a:rPr lang="ms-MY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40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1295400"/>
            <a:ext cx="81534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Ambil </a:t>
            </a:r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panduan daripada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perbuatan -</a:t>
            </a:r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perbuatan para sahabat dan tabiin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R.Anhum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0668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 menjadikan puasa </a:t>
            </a:r>
            <a:r>
              <a:rPr lang="fi-FI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lebih </a:t>
            </a:r>
            <a:r>
              <a:rPr lang="fi-F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sempurna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09600" y="2667000"/>
            <a:ext cx="213360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Antaranya 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819400" y="2514600"/>
            <a:ext cx="5791200" cy="9144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isebutkan oleh</a:t>
            </a:r>
          </a:p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Jabir ibn Abdullah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 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09600" y="3570744"/>
            <a:ext cx="8153400" cy="3108543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Apabila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engkau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berpuasa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hendaklah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berpuasa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juga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pendengaranmu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penglihatanmu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lidahmu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pembohongan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perkara-perkara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haram.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Jauhilah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menyakiti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golongan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tertentu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Hendaklah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engkau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menjaga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kehormatan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ketenangan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engkau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jadikan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berbuka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berpuasa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engkau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sahaja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5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12407604</TotalTime>
  <Words>1179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Agency FB</vt:lpstr>
      <vt:lpstr>Aharoni</vt:lpstr>
      <vt:lpstr>AR BERKLEY</vt:lpstr>
      <vt:lpstr>Arial</vt:lpstr>
      <vt:lpstr>Arial Black</vt:lpstr>
      <vt:lpstr>Arial Rounded MT Bold</vt:lpstr>
      <vt:lpstr>Arial Unicode MS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JHEAT</cp:lastModifiedBy>
  <cp:revision>469</cp:revision>
  <dcterms:created xsi:type="dcterms:W3CDTF">2017-12-24T04:47:57Z</dcterms:created>
  <dcterms:modified xsi:type="dcterms:W3CDTF">2022-04-06T23:56:25Z</dcterms:modified>
</cp:coreProperties>
</file>